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7" r:id="rId1"/>
  </p:sldMasterIdLst>
  <p:sldIdLst>
    <p:sldId id="256" r:id="rId2"/>
    <p:sldId id="258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19"/>
    <p:restoredTop sz="95701"/>
  </p:normalViewPr>
  <p:slideViewPr>
    <p:cSldViewPr snapToGrid="0">
      <p:cViewPr>
        <p:scale>
          <a:sx n="101" d="100"/>
          <a:sy n="101" d="100"/>
        </p:scale>
        <p:origin x="1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18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0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3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37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82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084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9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76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85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3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6" r:id="rId6"/>
    <p:sldLayoutId id="2147483751" r:id="rId7"/>
    <p:sldLayoutId id="2147483752" r:id="rId8"/>
    <p:sldLayoutId id="2147483753" r:id="rId9"/>
    <p:sldLayoutId id="2147483755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22" name="Picture 3" descr="Vector background of vibrant colors splashing">
            <a:extLst>
              <a:ext uri="{FF2B5EF4-FFF2-40B4-BE49-F238E27FC236}">
                <a16:creationId xmlns:a16="http://schemas.microsoft.com/office/drawing/2014/main" id="{DCBAE595-D87D-6BC6-66D7-768A6F5F5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7219" r="1" b="1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B0456E-3BA6-1F63-CB8A-0A7A0A873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520" y="-40557"/>
            <a:ext cx="6347918" cy="3670098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Breezy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B77C5-E04A-04AC-0947-C2ECBE8AA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3831" y="2471354"/>
            <a:ext cx="3633923" cy="239748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Breathe easy</a:t>
            </a:r>
          </a:p>
        </p:txBody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3B98F-95FB-98F8-3D41-10F201B0C5F3}"/>
              </a:ext>
            </a:extLst>
          </p:cNvPr>
          <p:cNvSpPr txBox="1"/>
          <p:nvPr/>
        </p:nvSpPr>
        <p:spPr>
          <a:xfrm>
            <a:off x="5499099" y="6470639"/>
            <a:ext cx="658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 Sara Abdorab, </a:t>
            </a:r>
            <a:r>
              <a:rPr lang="en-US" dirty="0" err="1">
                <a:solidFill>
                  <a:schemeClr val="bg1"/>
                </a:solidFill>
              </a:rPr>
              <a:t>Ramy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Ghoneim</a:t>
            </a:r>
            <a:r>
              <a:rPr lang="en-US" dirty="0">
                <a:solidFill>
                  <a:schemeClr val="bg1"/>
                </a:solidFill>
              </a:rPr>
              <a:t>, Martin </a:t>
            </a:r>
            <a:r>
              <a:rPr lang="en-US" dirty="0" err="1">
                <a:solidFill>
                  <a:schemeClr val="bg1"/>
                </a:solidFill>
              </a:rPr>
              <a:t>Lahoumh</a:t>
            </a:r>
            <a:r>
              <a:rPr lang="en-US" dirty="0">
                <a:solidFill>
                  <a:schemeClr val="bg1"/>
                </a:solidFill>
              </a:rPr>
              <a:t>, Daniel Fahmy  </a:t>
            </a:r>
          </a:p>
        </p:txBody>
      </p:sp>
    </p:spTree>
    <p:extLst>
      <p:ext uri="{BB962C8B-B14F-4D97-AF65-F5344CB8AC3E}">
        <p14:creationId xmlns:p14="http://schemas.microsoft.com/office/powerpoint/2010/main" val="23837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ADE9B-1C70-0D86-10A9-FFB770DD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28" y="-146513"/>
            <a:ext cx="5614858" cy="11067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i="0" kern="1200" cap="all" baseline="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What is Breezy?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BF680-7C58-0F34-BD99-3DFAB908F27C}"/>
              </a:ext>
            </a:extLst>
          </p:cNvPr>
          <p:cNvSpPr txBox="1"/>
          <p:nvPr/>
        </p:nvSpPr>
        <p:spPr>
          <a:xfrm>
            <a:off x="1746172" y="1605897"/>
            <a:ext cx="81617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Breezy is a ”place” where students can go to relieve stress through breathing techniques and various other forms of relaxation.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Our goal is to help students with both their mental state and their grades.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Breezy will ideally contain many different features a student can choose between based on how they feel or what they need.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82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CA8C6-1148-8CE1-9ADB-DB07AA65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932" y="4453495"/>
            <a:ext cx="9605917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first blueprint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941C4C9-5B92-34E1-546A-96D54944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90" y="417098"/>
            <a:ext cx="8949725" cy="50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2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F33DA-6FEC-499A-6608-8A9A949F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will breezy help students relive stress?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4F618-4053-9DE2-864D-BDCF4F6F51A7}"/>
              </a:ext>
            </a:extLst>
          </p:cNvPr>
          <p:cNvSpPr txBox="1"/>
          <p:nvPr/>
        </p:nvSpPr>
        <p:spPr>
          <a:xfrm>
            <a:off x="1416895" y="1776711"/>
            <a:ext cx="91137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One of </a:t>
            </a:r>
            <a:r>
              <a:rPr lang="en-US" sz="2400" dirty="0" err="1">
                <a:solidFill>
                  <a:schemeClr val="bg1"/>
                </a:solidFill>
              </a:rPr>
              <a:t>Breezy’s</a:t>
            </a:r>
            <a:r>
              <a:rPr lang="en-US" sz="2400" dirty="0">
                <a:solidFill>
                  <a:schemeClr val="bg1"/>
                </a:solidFill>
              </a:rPr>
              <a:t> main features is the breathing techniques. Breezy will contain many popular and effective breathing techniques such as </a:t>
            </a:r>
            <a:r>
              <a:rPr lang="en-US" sz="2400" u="sng" dirty="0">
                <a:solidFill>
                  <a:schemeClr val="bg1"/>
                </a:solidFill>
              </a:rPr>
              <a:t>breathe focus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2400" u="sng" dirty="0">
                <a:solidFill>
                  <a:schemeClr val="bg1"/>
                </a:solidFill>
              </a:rPr>
              <a:t>lion’s breathe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Controlling your breath has been proved in scientific research to help manage stress and stress-related disorders.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Breezy will also contain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gg sans"/>
              </a:rPr>
              <a:t>a place for students to post about their school work/life and interact with each other.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will also serve as a means of stress relief, e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xperts say that talking can provide stress relief, and can lighten the load of a concern someone might be having.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670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F46E5-D35E-174A-2C0F-31BC265A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534" y="432543"/>
            <a:ext cx="5409655" cy="283893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will Breezy help with a student’s studies?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367176-A6EB-A49F-7378-6C0D9A1C097A}"/>
              </a:ext>
            </a:extLst>
          </p:cNvPr>
          <p:cNvSpPr txBox="1"/>
          <p:nvPr/>
        </p:nvSpPr>
        <p:spPr>
          <a:xfrm>
            <a:off x="2095499" y="3375498"/>
            <a:ext cx="74167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Breezy will also have multiple features to help students improve in their studies. These features are: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note taking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schedule builder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Pomodoro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892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Vapor Trail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56</TotalTime>
  <Words>223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Biome</vt:lpstr>
      <vt:lpstr>gg sans</vt:lpstr>
      <vt:lpstr>Gill Sans Nova</vt:lpstr>
      <vt:lpstr>Univers</vt:lpstr>
      <vt:lpstr>GradientVTI</vt:lpstr>
      <vt:lpstr>Breezy</vt:lpstr>
      <vt:lpstr>What is Breezy?</vt:lpstr>
      <vt:lpstr>Our first blueprint</vt:lpstr>
      <vt:lpstr>How will breezy help students relive stress?</vt:lpstr>
      <vt:lpstr>How will Breezy help with a student’s studies?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Breezy</dc:title>
  <dc:creator>SARA ABDORAB</dc:creator>
  <cp:lastModifiedBy>SARA ABDORAB</cp:lastModifiedBy>
  <cp:revision>2</cp:revision>
  <dcterms:created xsi:type="dcterms:W3CDTF">2023-10-26T16:29:07Z</dcterms:created>
  <dcterms:modified xsi:type="dcterms:W3CDTF">2023-10-31T05:07:54Z</dcterms:modified>
</cp:coreProperties>
</file>